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24272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80078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2022-01-26 15:30
##   Status: 200
##   Content-Type: application/octet-stream
##   Size: 13.8 kB
## &lt;ON DISK&gt;  /var/folders/0z/p5zgjmbn6531bgclzwc383500000gn/T//RtmpDgZy2f/filea775e316b04.xlsx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just after 4 more years (long enough to receive Full Benefits)</a:t>
            </a:r>
          </a:p>
          <a:p>
            <a:pPr lvl="1"/>
            <a:r>
              <a:rPr/>
              <a:t>Such spikes, upon reaching defined thresholds, backloads benefits to the point that only few long-career employees can benefit from, while younger workers often don’t.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2022-01-26T15:30:12Z</dcterms:created>
  <dcterms:modified xsi:type="dcterms:W3CDTF">2022-01-26T15:30:12Z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